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58" r:id="rId3"/>
    <p:sldId id="257" r:id="rId4"/>
    <p:sldId id="259" r:id="rId5"/>
    <p:sldId id="260" r:id="rId6"/>
    <p:sldId id="264" r:id="rId7"/>
    <p:sldId id="263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9B39B9-59FE-8FD7-9445-005AA4865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74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146B29-54B0-04CB-656D-37A9DAB79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15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C58C47-56BE-EF5B-8644-B79DE31DA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12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6D62A8-A7DA-B6D2-CA4E-5D154F1C1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391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Microsoft Sans Serif</vt:lpstr>
      <vt:lpstr>Office Theme</vt:lpstr>
      <vt:lpstr>PowerPoint Presentation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gagan kamboz</cp:lastModifiedBy>
  <cp:revision>13</cp:revision>
  <dcterms:created xsi:type="dcterms:W3CDTF">2025-01-20T11:39:00Z</dcterms:created>
  <dcterms:modified xsi:type="dcterms:W3CDTF">2025-12-24T07:57:29Z</dcterms:modified>
</cp:coreProperties>
</file>

<file path=docProps/thumbnail.jpeg>
</file>